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5" r:id="rId5"/>
    <p:sldMasterId id="2147483689" r:id="rId6"/>
    <p:sldMasterId id="2147483703" r:id="rId7"/>
  </p:sldMasterIdLst>
  <p:notesMasterIdLst>
    <p:notesMasterId r:id="rId15"/>
  </p:notesMasterIdLst>
  <p:sldIdLst>
    <p:sldId id="9200" r:id="rId8"/>
    <p:sldId id="9205" r:id="rId9"/>
    <p:sldId id="9207" r:id="rId10"/>
    <p:sldId id="9210" r:id="rId11"/>
    <p:sldId id="9211" r:id="rId12"/>
    <p:sldId id="305" r:id="rId13"/>
    <p:sldId id="9206" r:id="rId1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A0EE62-E271-2D15-553B-91F36EDCF267}" name="Natalie Pintar" initials="NP" userId="Natalie Pint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19"/>
    <a:srgbClr val="354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e Pintar" userId="aabee61e-e7ed-43d1-b4b7-a792923beae8" providerId="ADAL" clId="{79305238-C374-49BE-885A-BC6943EF8C7F}"/>
    <pc:docChg chg="undo custSel addSld delSld">
      <pc:chgData name="Natalie Pintar" userId="aabee61e-e7ed-43d1-b4b7-a792923beae8" providerId="ADAL" clId="{79305238-C374-49BE-885A-BC6943EF8C7F}" dt="2022-06-03T11:28:10.410" v="57" actId="47"/>
      <pc:docMkLst>
        <pc:docMk/>
      </pc:docMkLst>
      <pc:sldChg chg="del">
        <pc:chgData name="Natalie Pintar" userId="aabee61e-e7ed-43d1-b4b7-a792923beae8" providerId="ADAL" clId="{79305238-C374-49BE-885A-BC6943EF8C7F}" dt="2022-05-20T06:46:02.151" v="37" actId="47"/>
        <pc:sldMkLst>
          <pc:docMk/>
          <pc:sldMk cId="907168313" sldId="260"/>
        </pc:sldMkLst>
      </pc:sldChg>
      <pc:sldChg chg="del">
        <pc:chgData name="Natalie Pintar" userId="aabee61e-e7ed-43d1-b4b7-a792923beae8" providerId="ADAL" clId="{79305238-C374-49BE-885A-BC6943EF8C7F}" dt="2022-05-20T06:46:02.968" v="38" actId="47"/>
        <pc:sldMkLst>
          <pc:docMk/>
          <pc:sldMk cId="1763383848" sldId="266"/>
        </pc:sldMkLst>
      </pc:sldChg>
      <pc:sldChg chg="del">
        <pc:chgData name="Natalie Pintar" userId="aabee61e-e7ed-43d1-b4b7-a792923beae8" providerId="ADAL" clId="{79305238-C374-49BE-885A-BC6943EF8C7F}" dt="2022-05-20T06:44:54.095" v="6" actId="47"/>
        <pc:sldMkLst>
          <pc:docMk/>
          <pc:sldMk cId="3950940522" sldId="271"/>
        </pc:sldMkLst>
      </pc:sldChg>
      <pc:sldChg chg="del">
        <pc:chgData name="Natalie Pintar" userId="aabee61e-e7ed-43d1-b4b7-a792923beae8" providerId="ADAL" clId="{79305238-C374-49BE-885A-BC6943EF8C7F}" dt="2022-05-20T06:44:28.954" v="1" actId="47"/>
        <pc:sldMkLst>
          <pc:docMk/>
          <pc:sldMk cId="1703207620" sldId="272"/>
        </pc:sldMkLst>
      </pc:sldChg>
      <pc:sldChg chg="del">
        <pc:chgData name="Natalie Pintar" userId="aabee61e-e7ed-43d1-b4b7-a792923beae8" providerId="ADAL" clId="{79305238-C374-49BE-885A-BC6943EF8C7F}" dt="2022-05-20T06:46:01.250" v="36" actId="47"/>
        <pc:sldMkLst>
          <pc:docMk/>
          <pc:sldMk cId="2984909251" sldId="278"/>
        </pc:sldMkLst>
      </pc:sldChg>
      <pc:sldChg chg="del">
        <pc:chgData name="Natalie Pintar" userId="aabee61e-e7ed-43d1-b4b7-a792923beae8" providerId="ADAL" clId="{79305238-C374-49BE-885A-BC6943EF8C7F}" dt="2022-05-20T06:46:10.803" v="45" actId="47"/>
        <pc:sldMkLst>
          <pc:docMk/>
          <pc:sldMk cId="2952369764" sldId="279"/>
        </pc:sldMkLst>
      </pc:sldChg>
      <pc:sldChg chg="del">
        <pc:chgData name="Natalie Pintar" userId="aabee61e-e7ed-43d1-b4b7-a792923beae8" providerId="ADAL" clId="{79305238-C374-49BE-885A-BC6943EF8C7F}" dt="2022-05-20T06:45:23.107" v="18" actId="47"/>
        <pc:sldMkLst>
          <pc:docMk/>
          <pc:sldMk cId="3452506202" sldId="290"/>
        </pc:sldMkLst>
      </pc:sldChg>
      <pc:sldChg chg="del">
        <pc:chgData name="Natalie Pintar" userId="aabee61e-e7ed-43d1-b4b7-a792923beae8" providerId="ADAL" clId="{79305238-C374-49BE-885A-BC6943EF8C7F}" dt="2022-05-20T06:45:59.641" v="34" actId="47"/>
        <pc:sldMkLst>
          <pc:docMk/>
          <pc:sldMk cId="4285243921" sldId="291"/>
        </pc:sldMkLst>
      </pc:sldChg>
      <pc:sldChg chg="del">
        <pc:chgData name="Natalie Pintar" userId="aabee61e-e7ed-43d1-b4b7-a792923beae8" providerId="ADAL" clId="{79305238-C374-49BE-885A-BC6943EF8C7F}" dt="2022-05-20T06:44:50.029" v="2" actId="47"/>
        <pc:sldMkLst>
          <pc:docMk/>
          <pc:sldMk cId="1770967469" sldId="293"/>
        </pc:sldMkLst>
      </pc:sldChg>
      <pc:sldChg chg="add del">
        <pc:chgData name="Natalie Pintar" userId="aabee61e-e7ed-43d1-b4b7-a792923beae8" providerId="ADAL" clId="{79305238-C374-49BE-885A-BC6943EF8C7F}" dt="2022-05-25T07:53:55.714" v="54" actId="2696"/>
        <pc:sldMkLst>
          <pc:docMk/>
          <pc:sldMk cId="4079665472" sldId="294"/>
        </pc:sldMkLst>
      </pc:sldChg>
      <pc:sldChg chg="del">
        <pc:chgData name="Natalie Pintar" userId="aabee61e-e7ed-43d1-b4b7-a792923beae8" providerId="ADAL" clId="{79305238-C374-49BE-885A-BC6943EF8C7F}" dt="2022-05-20T06:44:58.122" v="10" actId="47"/>
        <pc:sldMkLst>
          <pc:docMk/>
          <pc:sldMk cId="1340124790" sldId="298"/>
        </pc:sldMkLst>
      </pc:sldChg>
      <pc:sldChg chg="del">
        <pc:chgData name="Natalie Pintar" userId="aabee61e-e7ed-43d1-b4b7-a792923beae8" providerId="ADAL" clId="{79305238-C374-49BE-885A-BC6943EF8C7F}" dt="2022-05-20T06:44:53.425" v="5" actId="47"/>
        <pc:sldMkLst>
          <pc:docMk/>
          <pc:sldMk cId="1143188534" sldId="308"/>
        </pc:sldMkLst>
      </pc:sldChg>
      <pc:sldChg chg="del">
        <pc:chgData name="Natalie Pintar" userId="aabee61e-e7ed-43d1-b4b7-a792923beae8" providerId="ADAL" clId="{79305238-C374-49BE-885A-BC6943EF8C7F}" dt="2022-06-03T11:28:10.410" v="57" actId="47"/>
        <pc:sldMkLst>
          <pc:docMk/>
          <pc:sldMk cId="2287858406" sldId="387"/>
        </pc:sldMkLst>
      </pc:sldChg>
      <pc:sldChg chg="del">
        <pc:chgData name="Natalie Pintar" userId="aabee61e-e7ed-43d1-b4b7-a792923beae8" providerId="ADAL" clId="{79305238-C374-49BE-885A-BC6943EF8C7F}" dt="2022-05-20T06:45:27.901" v="25" actId="47"/>
        <pc:sldMkLst>
          <pc:docMk/>
          <pc:sldMk cId="3534569404" sldId="388"/>
        </pc:sldMkLst>
      </pc:sldChg>
      <pc:sldChg chg="del">
        <pc:chgData name="Natalie Pintar" userId="aabee61e-e7ed-43d1-b4b7-a792923beae8" providerId="ADAL" clId="{79305238-C374-49BE-885A-BC6943EF8C7F}" dt="2022-05-20T06:45:29.156" v="27" actId="47"/>
        <pc:sldMkLst>
          <pc:docMk/>
          <pc:sldMk cId="1128426935" sldId="389"/>
        </pc:sldMkLst>
      </pc:sldChg>
      <pc:sldChg chg="del">
        <pc:chgData name="Natalie Pintar" userId="aabee61e-e7ed-43d1-b4b7-a792923beae8" providerId="ADAL" clId="{79305238-C374-49BE-885A-BC6943EF8C7F}" dt="2022-05-20T06:45:39.083" v="31" actId="47"/>
        <pc:sldMkLst>
          <pc:docMk/>
          <pc:sldMk cId="3423103138" sldId="390"/>
        </pc:sldMkLst>
      </pc:sldChg>
      <pc:sldChg chg="del">
        <pc:chgData name="Natalie Pintar" userId="aabee61e-e7ed-43d1-b4b7-a792923beae8" providerId="ADAL" clId="{79305238-C374-49BE-885A-BC6943EF8C7F}" dt="2022-05-20T06:44:52.653" v="4" actId="47"/>
        <pc:sldMkLst>
          <pc:docMk/>
          <pc:sldMk cId="3036589776" sldId="723"/>
        </pc:sldMkLst>
      </pc:sldChg>
      <pc:sldChg chg="del">
        <pc:chgData name="Natalie Pintar" userId="aabee61e-e7ed-43d1-b4b7-a792923beae8" providerId="ADAL" clId="{79305238-C374-49BE-885A-BC6943EF8C7F}" dt="2022-05-20T06:45:26.583" v="23" actId="47"/>
        <pc:sldMkLst>
          <pc:docMk/>
          <pc:sldMk cId="813174567" sldId="727"/>
        </pc:sldMkLst>
      </pc:sldChg>
      <pc:sldChg chg="del">
        <pc:chgData name="Natalie Pintar" userId="aabee61e-e7ed-43d1-b4b7-a792923beae8" providerId="ADAL" clId="{79305238-C374-49BE-885A-BC6943EF8C7F}" dt="2022-05-20T06:44:55.862" v="8" actId="47"/>
        <pc:sldMkLst>
          <pc:docMk/>
          <pc:sldMk cId="1789244508" sldId="772"/>
        </pc:sldMkLst>
      </pc:sldChg>
      <pc:sldChg chg="del">
        <pc:chgData name="Natalie Pintar" userId="aabee61e-e7ed-43d1-b4b7-a792923beae8" providerId="ADAL" clId="{79305238-C374-49BE-885A-BC6943EF8C7F}" dt="2022-05-20T06:45:17.583" v="14" actId="47"/>
        <pc:sldMkLst>
          <pc:docMk/>
          <pc:sldMk cId="2243168871" sldId="796"/>
        </pc:sldMkLst>
      </pc:sldChg>
      <pc:sldChg chg="del">
        <pc:chgData name="Natalie Pintar" userId="aabee61e-e7ed-43d1-b4b7-a792923beae8" providerId="ADAL" clId="{79305238-C374-49BE-885A-BC6943EF8C7F}" dt="2022-05-20T06:45:20.344" v="15" actId="47"/>
        <pc:sldMkLst>
          <pc:docMk/>
          <pc:sldMk cId="2860613466" sldId="798"/>
        </pc:sldMkLst>
      </pc:sldChg>
      <pc:sldChg chg="del">
        <pc:chgData name="Natalie Pintar" userId="aabee61e-e7ed-43d1-b4b7-a792923beae8" providerId="ADAL" clId="{79305238-C374-49BE-885A-BC6943EF8C7F}" dt="2022-05-20T06:45:21.019" v="16" actId="47"/>
        <pc:sldMkLst>
          <pc:docMk/>
          <pc:sldMk cId="333438749" sldId="802"/>
        </pc:sldMkLst>
      </pc:sldChg>
      <pc:sldChg chg="del">
        <pc:chgData name="Natalie Pintar" userId="aabee61e-e7ed-43d1-b4b7-a792923beae8" providerId="ADAL" clId="{79305238-C374-49BE-885A-BC6943EF8C7F}" dt="2022-05-20T06:45:58.729" v="33" actId="47"/>
        <pc:sldMkLst>
          <pc:docMk/>
          <pc:sldMk cId="1385226680" sldId="8724"/>
        </pc:sldMkLst>
      </pc:sldChg>
      <pc:sldChg chg="del">
        <pc:chgData name="Natalie Pintar" userId="aabee61e-e7ed-43d1-b4b7-a792923beae8" providerId="ADAL" clId="{79305238-C374-49BE-885A-BC6943EF8C7F}" dt="2022-05-20T06:46:08.252" v="43" actId="47"/>
        <pc:sldMkLst>
          <pc:docMk/>
          <pc:sldMk cId="2201044959" sldId="8785"/>
        </pc:sldMkLst>
      </pc:sldChg>
      <pc:sldChg chg="del">
        <pc:chgData name="Natalie Pintar" userId="aabee61e-e7ed-43d1-b4b7-a792923beae8" providerId="ADAL" clId="{79305238-C374-49BE-885A-BC6943EF8C7F}" dt="2022-05-20T06:44:54.998" v="7" actId="47"/>
        <pc:sldMkLst>
          <pc:docMk/>
          <pc:sldMk cId="373317902" sldId="8797"/>
        </pc:sldMkLst>
      </pc:sldChg>
      <pc:sldChg chg="del">
        <pc:chgData name="Natalie Pintar" userId="aabee61e-e7ed-43d1-b4b7-a792923beae8" providerId="ADAL" clId="{79305238-C374-49BE-885A-BC6943EF8C7F}" dt="2022-05-20T06:45:14.711" v="11" actId="47"/>
        <pc:sldMkLst>
          <pc:docMk/>
          <pc:sldMk cId="3415554036" sldId="8798"/>
        </pc:sldMkLst>
      </pc:sldChg>
      <pc:sldChg chg="del">
        <pc:chgData name="Natalie Pintar" userId="aabee61e-e7ed-43d1-b4b7-a792923beae8" providerId="ADAL" clId="{79305238-C374-49BE-885A-BC6943EF8C7F}" dt="2022-05-20T06:46:38.219" v="52" actId="47"/>
        <pc:sldMkLst>
          <pc:docMk/>
          <pc:sldMk cId="1778685850" sldId="8965"/>
        </pc:sldMkLst>
      </pc:sldChg>
      <pc:sldChg chg="del">
        <pc:chgData name="Natalie Pintar" userId="aabee61e-e7ed-43d1-b4b7-a792923beae8" providerId="ADAL" clId="{79305238-C374-49BE-885A-BC6943EF8C7F}" dt="2022-05-20T06:46:06.764" v="42" actId="47"/>
        <pc:sldMkLst>
          <pc:docMk/>
          <pc:sldMk cId="3068616074" sldId="8982"/>
        </pc:sldMkLst>
      </pc:sldChg>
      <pc:sldChg chg="del">
        <pc:chgData name="Natalie Pintar" userId="aabee61e-e7ed-43d1-b4b7-a792923beae8" providerId="ADAL" clId="{79305238-C374-49BE-885A-BC6943EF8C7F}" dt="2022-06-03T11:28:07.820" v="55" actId="47"/>
        <pc:sldMkLst>
          <pc:docMk/>
          <pc:sldMk cId="3027712376" sldId="8985"/>
        </pc:sldMkLst>
      </pc:sldChg>
      <pc:sldChg chg="del">
        <pc:chgData name="Natalie Pintar" userId="aabee61e-e7ed-43d1-b4b7-a792923beae8" providerId="ADAL" clId="{79305238-C374-49BE-885A-BC6943EF8C7F}" dt="2022-06-03T11:28:09.250" v="56" actId="47"/>
        <pc:sldMkLst>
          <pc:docMk/>
          <pc:sldMk cId="2525760501" sldId="8986"/>
        </pc:sldMkLst>
      </pc:sldChg>
      <pc:sldChg chg="del">
        <pc:chgData name="Natalie Pintar" userId="aabee61e-e7ed-43d1-b4b7-a792923beae8" providerId="ADAL" clId="{79305238-C374-49BE-885A-BC6943EF8C7F}" dt="2022-05-20T06:46:15.923" v="49" actId="47"/>
        <pc:sldMkLst>
          <pc:docMk/>
          <pc:sldMk cId="1495662138" sldId="8987"/>
        </pc:sldMkLst>
      </pc:sldChg>
      <pc:sldChg chg="del">
        <pc:chgData name="Natalie Pintar" userId="aabee61e-e7ed-43d1-b4b7-a792923beae8" providerId="ADAL" clId="{79305238-C374-49BE-885A-BC6943EF8C7F}" dt="2022-05-20T06:45:23.809" v="19" actId="47"/>
        <pc:sldMkLst>
          <pc:docMk/>
          <pc:sldMk cId="1186426556" sldId="8988"/>
        </pc:sldMkLst>
      </pc:sldChg>
      <pc:sldChg chg="del">
        <pc:chgData name="Natalie Pintar" userId="aabee61e-e7ed-43d1-b4b7-a792923beae8" providerId="ADAL" clId="{79305238-C374-49BE-885A-BC6943EF8C7F}" dt="2022-05-20T06:45:24.401" v="20" actId="47"/>
        <pc:sldMkLst>
          <pc:docMk/>
          <pc:sldMk cId="3094031227" sldId="8989"/>
        </pc:sldMkLst>
      </pc:sldChg>
      <pc:sldChg chg="del">
        <pc:chgData name="Natalie Pintar" userId="aabee61e-e7ed-43d1-b4b7-a792923beae8" providerId="ADAL" clId="{79305238-C374-49BE-885A-BC6943EF8C7F}" dt="2022-05-20T06:46:03.971" v="39" actId="47"/>
        <pc:sldMkLst>
          <pc:docMk/>
          <pc:sldMk cId="255517162" sldId="8991"/>
        </pc:sldMkLst>
      </pc:sldChg>
      <pc:sldChg chg="del">
        <pc:chgData name="Natalie Pintar" userId="aabee61e-e7ed-43d1-b4b7-a792923beae8" providerId="ADAL" clId="{79305238-C374-49BE-885A-BC6943EF8C7F}" dt="2022-05-20T06:46:17.520" v="50" actId="47"/>
        <pc:sldMkLst>
          <pc:docMk/>
          <pc:sldMk cId="822616483" sldId="9108"/>
        </pc:sldMkLst>
      </pc:sldChg>
      <pc:sldChg chg="del">
        <pc:chgData name="Natalie Pintar" userId="aabee61e-e7ed-43d1-b4b7-a792923beae8" providerId="ADAL" clId="{79305238-C374-49BE-885A-BC6943EF8C7F}" dt="2022-05-20T06:44:51.534" v="3" actId="47"/>
        <pc:sldMkLst>
          <pc:docMk/>
          <pc:sldMk cId="1991965742" sldId="9195"/>
        </pc:sldMkLst>
      </pc:sldChg>
      <pc:sldChg chg="del">
        <pc:chgData name="Natalie Pintar" userId="aabee61e-e7ed-43d1-b4b7-a792923beae8" providerId="ADAL" clId="{79305238-C374-49BE-885A-BC6943EF8C7F}" dt="2022-05-20T06:46:36.424" v="51" actId="47"/>
        <pc:sldMkLst>
          <pc:docMk/>
          <pc:sldMk cId="4188297715" sldId="9199"/>
        </pc:sldMkLst>
      </pc:sldChg>
      <pc:sldChg chg="del">
        <pc:chgData name="Natalie Pintar" userId="aabee61e-e7ed-43d1-b4b7-a792923beae8" providerId="ADAL" clId="{79305238-C374-49BE-885A-BC6943EF8C7F}" dt="2022-05-20T06:45:15.275" v="12" actId="47"/>
        <pc:sldMkLst>
          <pc:docMk/>
          <pc:sldMk cId="3205636211" sldId="9201"/>
        </pc:sldMkLst>
      </pc:sldChg>
      <pc:sldChg chg="del">
        <pc:chgData name="Natalie Pintar" userId="aabee61e-e7ed-43d1-b4b7-a792923beae8" providerId="ADAL" clId="{79305238-C374-49BE-885A-BC6943EF8C7F}" dt="2022-05-20T06:45:22.005" v="17" actId="47"/>
        <pc:sldMkLst>
          <pc:docMk/>
          <pc:sldMk cId="1212396008" sldId="9202"/>
        </pc:sldMkLst>
      </pc:sldChg>
      <pc:sldChg chg="del">
        <pc:chgData name="Natalie Pintar" userId="aabee61e-e7ed-43d1-b4b7-a792923beae8" providerId="ADAL" clId="{79305238-C374-49BE-885A-BC6943EF8C7F}" dt="2022-05-20T06:45:25.938" v="22" actId="47"/>
        <pc:sldMkLst>
          <pc:docMk/>
          <pc:sldMk cId="1071844242" sldId="9203"/>
        </pc:sldMkLst>
      </pc:sldChg>
      <pc:sldChg chg="del">
        <pc:chgData name="Natalie Pintar" userId="aabee61e-e7ed-43d1-b4b7-a792923beae8" providerId="ADAL" clId="{79305238-C374-49BE-885A-BC6943EF8C7F}" dt="2022-05-20T06:46:00.533" v="35" actId="47"/>
        <pc:sldMkLst>
          <pc:docMk/>
          <pc:sldMk cId="3153517535" sldId="9204"/>
        </pc:sldMkLst>
      </pc:sldChg>
      <pc:sldChg chg="del">
        <pc:chgData name="Natalie Pintar" userId="aabee61e-e7ed-43d1-b4b7-a792923beae8" providerId="ADAL" clId="{79305238-C374-49BE-885A-BC6943EF8C7F}" dt="2022-05-20T06:46:04.896" v="40" actId="47"/>
        <pc:sldMkLst>
          <pc:docMk/>
          <pc:sldMk cId="3481709309" sldId="9205"/>
        </pc:sldMkLst>
      </pc:sldChg>
      <pc:sldChg chg="del">
        <pc:chgData name="Natalie Pintar" userId="aabee61e-e7ed-43d1-b4b7-a792923beae8" providerId="ADAL" clId="{79305238-C374-49BE-885A-BC6943EF8C7F}" dt="2022-05-20T06:46:09.345" v="44" actId="47"/>
        <pc:sldMkLst>
          <pc:docMk/>
          <pc:sldMk cId="843568632" sldId="9206"/>
        </pc:sldMkLst>
      </pc:sldChg>
      <pc:sldChg chg="del">
        <pc:chgData name="Natalie Pintar" userId="aabee61e-e7ed-43d1-b4b7-a792923beae8" providerId="ADAL" clId="{79305238-C374-49BE-885A-BC6943EF8C7F}" dt="2022-05-20T06:46:12.277" v="46" actId="47"/>
        <pc:sldMkLst>
          <pc:docMk/>
          <pc:sldMk cId="2867804740" sldId="9207"/>
        </pc:sldMkLst>
      </pc:sldChg>
      <pc:sldChg chg="del">
        <pc:chgData name="Natalie Pintar" userId="aabee61e-e7ed-43d1-b4b7-a792923beae8" providerId="ADAL" clId="{79305238-C374-49BE-885A-BC6943EF8C7F}" dt="2022-05-20T06:45:25.189" v="21" actId="47"/>
        <pc:sldMkLst>
          <pc:docMk/>
          <pc:sldMk cId="1149560216" sldId="9208"/>
        </pc:sldMkLst>
      </pc:sldChg>
      <pc:sldChg chg="del">
        <pc:chgData name="Natalie Pintar" userId="aabee61e-e7ed-43d1-b4b7-a792923beae8" providerId="ADAL" clId="{79305238-C374-49BE-885A-BC6943EF8C7F}" dt="2022-05-20T06:46:05.730" v="41" actId="47"/>
        <pc:sldMkLst>
          <pc:docMk/>
          <pc:sldMk cId="2389611634" sldId="9210"/>
        </pc:sldMkLst>
      </pc:sldChg>
      <pc:sldChg chg="del">
        <pc:chgData name="Natalie Pintar" userId="aabee61e-e7ed-43d1-b4b7-a792923beae8" providerId="ADAL" clId="{79305238-C374-49BE-885A-BC6943EF8C7F}" dt="2022-05-20T06:45:15.946" v="13" actId="47"/>
        <pc:sldMkLst>
          <pc:docMk/>
          <pc:sldMk cId="3296763364" sldId="9212"/>
        </pc:sldMkLst>
      </pc:sldChg>
      <pc:sldChg chg="del">
        <pc:chgData name="Natalie Pintar" userId="aabee61e-e7ed-43d1-b4b7-a792923beae8" providerId="ADAL" clId="{79305238-C374-49BE-885A-BC6943EF8C7F}" dt="2022-05-20T06:45:27.162" v="24" actId="47"/>
        <pc:sldMkLst>
          <pc:docMk/>
          <pc:sldMk cId="1263259077" sldId="9213"/>
        </pc:sldMkLst>
      </pc:sldChg>
      <pc:sldChg chg="del">
        <pc:chgData name="Natalie Pintar" userId="aabee61e-e7ed-43d1-b4b7-a792923beae8" providerId="ADAL" clId="{79305238-C374-49BE-885A-BC6943EF8C7F}" dt="2022-05-20T06:46:15.077" v="48" actId="47"/>
        <pc:sldMkLst>
          <pc:docMk/>
          <pc:sldMk cId="3904151451" sldId="9214"/>
        </pc:sldMkLst>
      </pc:sldChg>
      <pc:sldChg chg="del">
        <pc:chgData name="Natalie Pintar" userId="aabee61e-e7ed-43d1-b4b7-a792923beae8" providerId="ADAL" clId="{79305238-C374-49BE-885A-BC6943EF8C7F}" dt="2022-05-20T06:45:28.487" v="26" actId="47"/>
        <pc:sldMkLst>
          <pc:docMk/>
          <pc:sldMk cId="1981354187" sldId="9215"/>
        </pc:sldMkLst>
      </pc:sldChg>
      <pc:sldChg chg="del">
        <pc:chgData name="Natalie Pintar" userId="aabee61e-e7ed-43d1-b4b7-a792923beae8" providerId="ADAL" clId="{79305238-C374-49BE-885A-BC6943EF8C7F}" dt="2022-05-20T06:45:31.928" v="30" actId="47"/>
        <pc:sldMkLst>
          <pc:docMk/>
          <pc:sldMk cId="3046796510" sldId="9216"/>
        </pc:sldMkLst>
      </pc:sldChg>
      <pc:sldChg chg="del">
        <pc:chgData name="Natalie Pintar" userId="aabee61e-e7ed-43d1-b4b7-a792923beae8" providerId="ADAL" clId="{79305238-C374-49BE-885A-BC6943EF8C7F}" dt="2022-05-20T06:45:57.799" v="32" actId="47"/>
        <pc:sldMkLst>
          <pc:docMk/>
          <pc:sldMk cId="1408245061" sldId="9218"/>
        </pc:sldMkLst>
      </pc:sldChg>
      <pc:sldChg chg="del">
        <pc:chgData name="Natalie Pintar" userId="aabee61e-e7ed-43d1-b4b7-a792923beae8" providerId="ADAL" clId="{79305238-C374-49BE-885A-BC6943EF8C7F}" dt="2022-05-20T06:45:29.921" v="28" actId="47"/>
        <pc:sldMkLst>
          <pc:docMk/>
          <pc:sldMk cId="3248762977" sldId="9219"/>
        </pc:sldMkLst>
      </pc:sldChg>
      <pc:sldChg chg="del">
        <pc:chgData name="Natalie Pintar" userId="aabee61e-e7ed-43d1-b4b7-a792923beae8" providerId="ADAL" clId="{79305238-C374-49BE-885A-BC6943EF8C7F}" dt="2022-05-20T06:45:30.508" v="29" actId="47"/>
        <pc:sldMkLst>
          <pc:docMk/>
          <pc:sldMk cId="3514401792" sldId="9220"/>
        </pc:sldMkLst>
      </pc:sldChg>
      <pc:sldChg chg="del">
        <pc:chgData name="Natalie Pintar" userId="aabee61e-e7ed-43d1-b4b7-a792923beae8" providerId="ADAL" clId="{79305238-C374-49BE-885A-BC6943EF8C7F}" dt="2022-05-20T06:46:14.336" v="47" actId="47"/>
        <pc:sldMkLst>
          <pc:docMk/>
          <pc:sldMk cId="3722437560" sldId="9221"/>
        </pc:sldMkLst>
      </pc:sldChg>
      <pc:sldChg chg="del">
        <pc:chgData name="Natalie Pintar" userId="aabee61e-e7ed-43d1-b4b7-a792923beae8" providerId="ADAL" clId="{79305238-C374-49BE-885A-BC6943EF8C7F}" dt="2022-05-20T06:44:26.801" v="0" actId="47"/>
        <pc:sldMkLst>
          <pc:docMk/>
          <pc:sldMk cId="2330729279" sldId="9222"/>
        </pc:sldMkLst>
      </pc:sldChg>
      <pc:sldChg chg="del">
        <pc:chgData name="Natalie Pintar" userId="aabee61e-e7ed-43d1-b4b7-a792923beae8" providerId="ADAL" clId="{79305238-C374-49BE-885A-BC6943EF8C7F}" dt="2022-05-20T06:44:56.765" v="9" actId="47"/>
        <pc:sldMkLst>
          <pc:docMk/>
          <pc:sldMk cId="1503974059" sldId="92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AA3F5-2D54-4AA6-99F6-C050AA5F6932}" type="datetimeFigureOut">
              <a:rPr lang="sv-SE" smtClean="0"/>
              <a:t>2022-10-21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8EF02-AA90-4E21-BBAD-43E55781DC1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93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324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472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694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0014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6909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Rewrite first sentence in Take Away.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136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839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F28AC-1A4B-11D5-4CF5-B1A24D8F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CE8D-ED43-0182-6E11-57644436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E7728-09AF-B60E-7D44-0B6F1273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259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D37CD-BA50-3656-5525-C82D9964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99F16-AC53-B89A-86DE-6475D444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4F333-5D3F-D907-2FA6-B7FCD731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35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95410-E764-567A-7834-3AC2A3E6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6EC69-39EC-738A-9508-5BC2429B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17743-F74E-A0FC-3875-A7D144EF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27988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53336-9705-42AF-0560-757B551F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917CB-3FEE-F1A5-EDC3-68582DA8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F3626-1CE6-E85A-D689-A76EABD7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00309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3509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4489" y="305119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425052"/>
                </a:solidFill>
                <a:latin typeface="Industry Bold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F0BE8-6550-4BA2-AA11-28AD47900820}" type="datetimeFigureOut">
              <a:rPr lang="sv-SE" smtClean="0"/>
              <a:pPr/>
              <a:t>2022-10-21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83E9-80C0-4B8F-BCD1-EC73C8A0528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12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83" y="410813"/>
            <a:ext cx="7124570" cy="1981957"/>
          </a:xfrm>
          <a:prstGeom prst="rect">
            <a:avLst/>
          </a:prstGeom>
        </p:spPr>
      </p:pic>
      <p:grpSp>
        <p:nvGrpSpPr>
          <p:cNvPr id="10" name="Grupp 9"/>
          <p:cNvGrpSpPr/>
          <p:nvPr userDrawn="1"/>
        </p:nvGrpSpPr>
        <p:grpSpPr>
          <a:xfrm>
            <a:off x="2203938" y="5093501"/>
            <a:ext cx="7282712" cy="1040427"/>
            <a:chOff x="2148548" y="5068642"/>
            <a:chExt cx="7282712" cy="1040427"/>
          </a:xfrm>
        </p:grpSpPr>
        <p:pic>
          <p:nvPicPr>
            <p:cNvPr id="13" name="Platshållare för innehåll 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357" y="5078339"/>
              <a:ext cx="800100" cy="962025"/>
            </a:xfrm>
            <a:prstGeom prst="rect">
              <a:avLst/>
            </a:prstGeom>
          </p:spPr>
        </p:pic>
        <p:pic>
          <p:nvPicPr>
            <p:cNvPr id="14" name="Bildobjekt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443" y="5107486"/>
              <a:ext cx="903732" cy="903732"/>
            </a:xfrm>
            <a:prstGeom prst="rect">
              <a:avLst/>
            </a:prstGeom>
          </p:spPr>
        </p:pic>
        <p:pic>
          <p:nvPicPr>
            <p:cNvPr id="15" name="Bildobjekt 14"/>
            <p:cNvPicPr/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548" y="5104374"/>
              <a:ext cx="791845" cy="935990"/>
            </a:xfrm>
            <a:prstGeom prst="rect">
              <a:avLst/>
            </a:prstGeom>
            <a:noFill/>
          </p:spPr>
        </p:pic>
        <p:pic>
          <p:nvPicPr>
            <p:cNvPr id="16" name="Bildobjekt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090" y="5078339"/>
              <a:ext cx="1319220" cy="1030730"/>
            </a:xfrm>
            <a:prstGeom prst="rect">
              <a:avLst/>
            </a:prstGeom>
          </p:spPr>
        </p:pic>
        <p:pic>
          <p:nvPicPr>
            <p:cNvPr id="17" name="Picture 2" descr="Positiv, svart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162" y="5068642"/>
              <a:ext cx="1285098" cy="1040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9749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600"/>
            <a:ext cx="5181600" cy="4788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600"/>
            <a:ext cx="5181600" cy="4788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F0BE8-6550-4BA2-AA11-28AD47900820}" type="datetimeFigureOut">
              <a:rPr lang="sv-SE" smtClean="0"/>
              <a:pPr/>
              <a:t>2022-10-21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83E9-80C0-4B8F-BCD1-EC73C8A05288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97555"/>
          </a:xfrm>
        </p:spPr>
        <p:txBody>
          <a:bodyPr>
            <a:normAutofit/>
          </a:bodyPr>
          <a:lstStyle>
            <a:lvl1pPr>
              <a:defRPr sz="3600">
                <a:solidFill>
                  <a:srgbClr val="425052"/>
                </a:solidFill>
                <a:latin typeface="Industry Bold" panose="00000800000000000000" pitchFamily="50" charset="0"/>
              </a:defRPr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grpSp>
        <p:nvGrpSpPr>
          <p:cNvPr id="2" name="Grupp 1"/>
          <p:cNvGrpSpPr/>
          <p:nvPr userDrawn="1"/>
        </p:nvGrpSpPr>
        <p:grpSpPr>
          <a:xfrm>
            <a:off x="0" y="6142287"/>
            <a:ext cx="12192000" cy="715332"/>
            <a:chOff x="0" y="6142287"/>
            <a:chExt cx="9144000" cy="715332"/>
          </a:xfrm>
        </p:grpSpPr>
        <p:pic>
          <p:nvPicPr>
            <p:cNvPr id="14" name="Bildobjekt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210000"/>
              <a:ext cx="9144000" cy="647619"/>
            </a:xfrm>
            <a:prstGeom prst="rect">
              <a:avLst/>
            </a:prstGeom>
          </p:spPr>
        </p:pic>
        <p:sp>
          <p:nvSpPr>
            <p:cNvPr id="15" name="Rektangel 14"/>
            <p:cNvSpPr/>
            <p:nvPr userDrawn="1"/>
          </p:nvSpPr>
          <p:spPr>
            <a:xfrm>
              <a:off x="0" y="6142287"/>
              <a:ext cx="9144000" cy="45719"/>
            </a:xfrm>
            <a:prstGeom prst="rect">
              <a:avLst/>
            </a:prstGeom>
            <a:solidFill>
              <a:srgbClr val="1A8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989" y="6005379"/>
            <a:ext cx="3600000" cy="10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1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54022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70890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505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96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8D5D-2991-1B69-6057-6F393681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ABEC-8ED6-1857-FD93-6C27DE6F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6E8D8-571A-99BC-E6D8-67317228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25910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84659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41974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362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108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032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42846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78651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56442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434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9130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7FF28-8463-072C-F1CC-31A1B655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F5DF-15A5-EFAD-9611-5D996587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A2638-5F67-7962-F8BD-3633E5D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895909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2530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93742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42031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17246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92494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5529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000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15723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3718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187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70771-43ED-0ECB-0112-664C69DF92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54E9C-3725-FBE0-8F08-B52CE61E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CFB3A-C3DE-E7C0-D8AC-8C6DF47D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826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43322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8236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071896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648233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04040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498811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029311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735783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9732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453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CC624-890B-C7A0-1187-FC3D53D5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1D9D6-0483-C6C4-B863-1244EE2B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4B908-A0AB-342D-BA55-CBE684A8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599211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15067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364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194567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798911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60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77E67-E1DE-D860-F692-A7D6CD3C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C42D1-17BE-E2E6-B4B6-14CEBFE8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EA178-184D-5FA4-FB8D-E3769CA2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4045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80180-7A66-1E19-9F40-60450AFD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43BE1-A33A-8497-4E79-3B8B6C325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4DF67-3293-3C6C-3A37-7700BE5A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75728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0B88B-95C8-CC05-7B92-E2EC94AE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24B9E-23FC-9514-ECB2-6BDB6650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EADE8-4681-85F5-4204-97ACA8F9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9270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D37CD-BA50-3656-5525-C82D9964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99F16-AC53-B89A-86DE-6475D444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4F333-5D3F-D907-2FA6-B7FCD731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5736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F5B00-7AB3-2A63-5598-EAAD6E239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B1E92-D3AD-4ABE-91D6-A3C801F98BA7}" type="datetimeFigureOut">
              <a:rPr lang="en-SE" smtClean="0"/>
              <a:t>2022-10-21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C52E9-D6B9-D98C-833A-026B5C5B5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140DD-1A5D-3363-21AF-A4102A0EF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515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717" r:id="rId10"/>
    <p:sldLayoutId id="2147483658" r:id="rId11"/>
    <p:sldLayoutId id="2147483659" r:id="rId12"/>
    <p:sldLayoutId id="2147483718" r:id="rId13"/>
    <p:sldLayoutId id="2147483661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B7B4FF1-7597-2FCE-AEEB-8CB1330E8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62"/>
          <a:stretch/>
        </p:blipFill>
        <p:spPr>
          <a:xfrm>
            <a:off x="0" y="6331435"/>
            <a:ext cx="12192000" cy="535857"/>
          </a:xfrm>
          <a:prstGeom prst="rect">
            <a:avLst/>
          </a:prstGeom>
        </p:spPr>
      </p:pic>
      <p:pic>
        <p:nvPicPr>
          <p:cNvPr id="8" name="Bildobjekt 11">
            <a:extLst>
              <a:ext uri="{FF2B5EF4-FFF2-40B4-BE49-F238E27FC236}">
                <a16:creationId xmlns:a16="http://schemas.microsoft.com/office/drawing/2014/main" id="{E03D2FFB-512E-AAAF-D49F-E324681B156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070" y="6164147"/>
            <a:ext cx="2986216" cy="8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92293-1CDB-AF88-A8F5-82C4B7678318}"/>
              </a:ext>
            </a:extLst>
          </p:cNvPr>
          <p:cNvSpPr/>
          <p:nvPr userDrawn="1"/>
        </p:nvSpPr>
        <p:spPr>
          <a:xfrm>
            <a:off x="6267236" y="6333038"/>
            <a:ext cx="5924763" cy="53425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9" name="Bildobjekt 11">
            <a:extLst>
              <a:ext uri="{FF2B5EF4-FFF2-40B4-BE49-F238E27FC236}">
                <a16:creationId xmlns:a16="http://schemas.microsoft.com/office/drawing/2014/main" id="{5E3E39C7-E156-9A80-08E5-C0C20A6AFE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76" y="6227376"/>
            <a:ext cx="2512923" cy="69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9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pic>
        <p:nvPicPr>
          <p:cNvPr id="9" name="Bildobjekt 11">
            <a:extLst>
              <a:ext uri="{FF2B5EF4-FFF2-40B4-BE49-F238E27FC236}">
                <a16:creationId xmlns:a16="http://schemas.microsoft.com/office/drawing/2014/main" id="{5E3E39C7-E156-9A80-08E5-C0C20A6AFE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76" y="6227376"/>
            <a:ext cx="2512923" cy="6990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C8854C-F60E-BA56-E9AB-8043CA8371FD}"/>
              </a:ext>
            </a:extLst>
          </p:cNvPr>
          <p:cNvSpPr/>
          <p:nvPr userDrawn="1"/>
        </p:nvSpPr>
        <p:spPr>
          <a:xfrm>
            <a:off x="2337" y="6328845"/>
            <a:ext cx="12191999" cy="53425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Bildobjekt 11">
            <a:extLst>
              <a:ext uri="{FF2B5EF4-FFF2-40B4-BE49-F238E27FC236}">
                <a16:creationId xmlns:a16="http://schemas.microsoft.com/office/drawing/2014/main" id="{2AC5C8DB-17B3-B863-EDF8-2CDC5ECBAE7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64" y="6171318"/>
            <a:ext cx="2986216" cy="8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DFC1BE-115A-9E17-FAFB-558F9DA4E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objekt 11">
            <a:extLst>
              <a:ext uri="{FF2B5EF4-FFF2-40B4-BE49-F238E27FC236}">
                <a16:creationId xmlns:a16="http://schemas.microsoft.com/office/drawing/2014/main" id="{E24E147F-A3EF-9AB6-5690-232EEDCF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84" y="5855823"/>
            <a:ext cx="3928411" cy="1092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46D43-1798-D2C2-443A-D35A21619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773" y="0"/>
            <a:ext cx="8338333" cy="10540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91F03-AAEB-A99D-4FC6-0FCBF8807E23}"/>
              </a:ext>
            </a:extLst>
          </p:cNvPr>
          <p:cNvSpPr txBox="1"/>
          <p:nvPr/>
        </p:nvSpPr>
        <p:spPr>
          <a:xfrm>
            <a:off x="181267" y="455119"/>
            <a:ext cx="62901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JFEATURE</a:t>
            </a:r>
          </a:p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Know Your Corpus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B83C6-D84F-6AE5-D3D0-D9864ED51926}"/>
              </a:ext>
            </a:extLst>
          </p:cNvPr>
          <p:cNvSpPr txBox="1"/>
          <p:nvPr/>
        </p:nvSpPr>
        <p:spPr>
          <a:xfrm>
            <a:off x="291626" y="2497286"/>
            <a:ext cx="434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+mj-lt"/>
              </a:rPr>
              <a:t>Idriss Riouak, Görel Hedin, Christoph Reichenbach, and Niklas </a:t>
            </a:r>
            <a:r>
              <a:rPr lang="en-GB" sz="1200" dirty="0" err="1">
                <a:solidFill>
                  <a:schemeClr val="bg1"/>
                </a:solidFill>
                <a:latin typeface="+mj-lt"/>
              </a:rPr>
              <a:t>Fors</a:t>
            </a:r>
            <a:r>
              <a:rPr lang="en-GB" sz="12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GB" sz="1200" dirty="0">
                <a:solidFill>
                  <a:schemeClr val="bg1"/>
                </a:solidFill>
                <a:latin typeface="+mj-lt"/>
              </a:rPr>
              <a:t>Computer Science Department,  Lund University, Sweden.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FA2A6C-15F8-FE1E-763B-972EC4B64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06837">
            <a:off x="73726" y="5956598"/>
            <a:ext cx="999524" cy="9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3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423-B712-42DB-F875-60700A1F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b="1" dirty="0"/>
              <a:t>Tool evaluation: why and how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4697-E92A-D452-ABF7-E2272A14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E" dirty="0"/>
              <a:t>Why ?</a:t>
            </a:r>
          </a:p>
          <a:p>
            <a:pPr lvl="1"/>
            <a:r>
              <a:rPr lang="en-SE" i="1" dirty="0">
                <a:solidFill>
                  <a:schemeClr val="accent1"/>
                </a:solidFill>
              </a:rPr>
              <a:t>Measure</a:t>
            </a:r>
            <a:r>
              <a:rPr lang="en-SE" dirty="0"/>
              <a:t> how well our tool perform</a:t>
            </a:r>
          </a:p>
          <a:p>
            <a:pPr lvl="1"/>
            <a:r>
              <a:rPr lang="en-SE" dirty="0"/>
              <a:t>Convince the reader that our tool is </a:t>
            </a:r>
            <a:r>
              <a:rPr lang="en-SE" i="1" dirty="0">
                <a:solidFill>
                  <a:schemeClr val="accent1"/>
                </a:solidFill>
              </a:rPr>
              <a:t>fast</a:t>
            </a:r>
            <a:r>
              <a:rPr lang="en-SE" dirty="0"/>
              <a:t> and </a:t>
            </a:r>
            <a:r>
              <a:rPr lang="en-SE" i="1" dirty="0">
                <a:solidFill>
                  <a:schemeClr val="accent1"/>
                </a:solidFill>
              </a:rPr>
              <a:t>precise</a:t>
            </a:r>
          </a:p>
          <a:p>
            <a:pPr lvl="1"/>
            <a:endParaRPr lang="en-SE" dirty="0"/>
          </a:p>
          <a:p>
            <a:r>
              <a:rPr lang="en-SE" dirty="0"/>
              <a:t>How ?</a:t>
            </a:r>
          </a:p>
          <a:p>
            <a:pPr marL="0" indent="0" algn="ctr">
              <a:buNone/>
            </a:pPr>
            <a:r>
              <a:rPr lang="en-SE" sz="10400" i="1" dirty="0"/>
              <a:t>Software Corpus</a:t>
            </a:r>
          </a:p>
          <a:p>
            <a:pPr marL="0" indent="0" algn="ctr">
              <a:buNone/>
            </a:pPr>
            <a:r>
              <a:rPr lang="en-SE" i="1" dirty="0"/>
              <a:t>a.k.a collection of real word projects</a:t>
            </a:r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090" y="6330190"/>
            <a:ext cx="417540" cy="5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423-B712-42DB-F875-60700A1F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Problem:</a:t>
            </a:r>
            <a:br>
              <a:rPr lang="en-SE" dirty="0"/>
            </a:br>
            <a:r>
              <a:rPr lang="en-SE" sz="2800" dirty="0"/>
              <a:t>Which corpus should we use for the evaluation of our tool?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4697-E92A-D452-ABF7-E2272A14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E" sz="4800" dirty="0"/>
              <a:t>IT DEPENDS</a:t>
            </a:r>
          </a:p>
          <a:p>
            <a:r>
              <a:rPr lang="en-SE" sz="3200" dirty="0"/>
              <a:t>The kind of tool</a:t>
            </a:r>
          </a:p>
          <a:p>
            <a:pPr lvl="1"/>
            <a:r>
              <a:rPr lang="en-SE" dirty="0"/>
              <a:t>Compiler Front-end or Back-end</a:t>
            </a:r>
          </a:p>
          <a:p>
            <a:pPr lvl="1"/>
            <a:r>
              <a:rPr lang="en-SE" dirty="0"/>
              <a:t>ML-based application</a:t>
            </a:r>
          </a:p>
          <a:p>
            <a:r>
              <a:rPr lang="en-SE" dirty="0"/>
              <a:t>What we want to evaluate ?</a:t>
            </a:r>
          </a:p>
          <a:p>
            <a:pPr lvl="1"/>
            <a:r>
              <a:rPr lang="en-SE" dirty="0"/>
              <a:t>Performance</a:t>
            </a:r>
          </a:p>
          <a:p>
            <a:pPr lvl="1"/>
            <a:r>
              <a:rPr lang="en-SE" dirty="0"/>
              <a:t>Precision</a:t>
            </a:r>
          </a:p>
          <a:p>
            <a:pPr lvl="1"/>
            <a:r>
              <a:rPr lang="en-SE" dirty="0"/>
              <a:t>…</a:t>
            </a:r>
          </a:p>
          <a:p>
            <a:pPr marL="0" indent="0">
              <a:buNone/>
            </a:pPr>
            <a:endParaRPr lang="en-SE" dirty="0"/>
          </a:p>
          <a:p>
            <a:pPr lvl="1"/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090" y="6330190"/>
            <a:ext cx="417540" cy="5278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2BDF07-1C8A-F18A-2B92-76AA7C81DEBB}"/>
              </a:ext>
            </a:extLst>
          </p:cNvPr>
          <p:cNvSpPr txBox="1">
            <a:spLocks/>
          </p:cNvSpPr>
          <p:nvPr/>
        </p:nvSpPr>
        <p:spPr>
          <a:xfrm>
            <a:off x="6357551" y="2506662"/>
            <a:ext cx="5834449" cy="3461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45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3200" dirty="0"/>
              <a:t>Language version:</a:t>
            </a:r>
          </a:p>
          <a:p>
            <a:pPr lvl="1"/>
            <a:r>
              <a:rPr lang="en-SE" sz="2800" dirty="0"/>
              <a:t>Java 8 or 11 or 19 ?</a:t>
            </a:r>
          </a:p>
          <a:p>
            <a:pPr lvl="1"/>
            <a:r>
              <a:rPr lang="en-SE" sz="2800" dirty="0"/>
              <a:t>C98 or C11</a:t>
            </a:r>
          </a:p>
          <a:p>
            <a:pPr marL="457200" lvl="1" indent="0">
              <a:buNone/>
            </a:pPr>
            <a:endParaRPr lang="en-SE" sz="2800" dirty="0"/>
          </a:p>
          <a:p>
            <a:r>
              <a:rPr lang="en-SE" sz="3200" dirty="0"/>
              <a:t>This list can continue forever</a:t>
            </a:r>
          </a:p>
          <a:p>
            <a:pPr lvl="1"/>
            <a:r>
              <a:rPr lang="en-SE" sz="2800" dirty="0"/>
              <a:t>…</a:t>
            </a:r>
          </a:p>
          <a:p>
            <a:pPr lvl="1"/>
            <a:endParaRPr lang="en-SE" sz="2800" dirty="0"/>
          </a:p>
          <a:p>
            <a:pPr lvl="1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7825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8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423-B712-42DB-F875-60700A1F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b="1" dirty="0"/>
              <a:t>J</a:t>
            </a:r>
            <a:r>
              <a:rPr lang="en-GB" b="1" dirty="0"/>
              <a:t>F</a:t>
            </a:r>
            <a:r>
              <a:rPr lang="en-SE" b="1" dirty="0"/>
              <a:t>eature</a:t>
            </a:r>
            <a:br>
              <a:rPr lang="en-SE" b="1" dirty="0"/>
            </a:br>
            <a:r>
              <a:rPr lang="en-SE" sz="2400" b="1" dirty="0"/>
              <a:t>Decision support for selecting benchmarks for specific research questions for Java</a:t>
            </a:r>
            <a:endParaRPr lang="en-S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4697-E92A-D452-ABF7-E2272A147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578"/>
            <a:ext cx="8368430" cy="4351338"/>
          </a:xfrm>
        </p:spPr>
        <p:txBody>
          <a:bodyPr/>
          <a:lstStyle/>
          <a:p>
            <a:r>
              <a:rPr lang="en-SE" i="1" dirty="0"/>
              <a:t>Extract how often a Java feature is used</a:t>
            </a:r>
          </a:p>
          <a:p>
            <a:r>
              <a:rPr lang="en-SE" i="1" dirty="0"/>
              <a:t>Analyse the source code</a:t>
            </a:r>
          </a:p>
          <a:p>
            <a:r>
              <a:rPr lang="en-SE" i="1" dirty="0"/>
              <a:t>Declarative specification</a:t>
            </a:r>
          </a:p>
          <a:p>
            <a:r>
              <a:rPr lang="en-SE" i="1" dirty="0"/>
              <a:t>Syntactic and semantic features (anything a compiler can typically  compute)</a:t>
            </a:r>
          </a:p>
          <a:p>
            <a:r>
              <a:rPr lang="en-SE" i="1" dirty="0"/>
              <a:t>Extensible </a:t>
            </a:r>
          </a:p>
          <a:p>
            <a:endParaRPr lang="en-SE" dirty="0"/>
          </a:p>
          <a:p>
            <a:endParaRPr lang="en-SE" i="1" dirty="0"/>
          </a:p>
          <a:p>
            <a:pPr marL="457200" lvl="1" indent="0">
              <a:buNone/>
            </a:pPr>
            <a:endParaRPr lang="en-SE" dirty="0"/>
          </a:p>
          <a:p>
            <a:pPr marL="457200" lvl="1" indent="0">
              <a:buNone/>
            </a:pP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090" y="6330190"/>
            <a:ext cx="417540" cy="527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B3988-F903-5F3D-3CAC-6B82468B7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630" y="1385543"/>
            <a:ext cx="2749463" cy="4836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60015-693C-35D4-FF7E-DD340417F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94446"/>
            <a:ext cx="5818834" cy="880008"/>
          </a:xfrm>
          <a:prstGeom prst="rect">
            <a:avLst/>
          </a:prstGeom>
          <a:ln>
            <a:solidFill>
              <a:srgbClr val="354B55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C7224-61E3-2FFC-2FA0-4AAB64C1E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552725"/>
            <a:ext cx="6038589" cy="722381"/>
          </a:xfrm>
          <a:prstGeom prst="rect">
            <a:avLst/>
          </a:prstGeom>
          <a:noFill/>
          <a:ln>
            <a:solidFill>
              <a:srgbClr val="354B55"/>
            </a:solidFill>
          </a:ln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009A41B-4272-E741-F155-F0F5BEC2AF5A}"/>
              </a:ext>
            </a:extLst>
          </p:cNvPr>
          <p:cNvCxnSpPr/>
          <p:nvPr/>
        </p:nvCxnSpPr>
        <p:spPr>
          <a:xfrm flipV="1">
            <a:off x="6657034" y="2273474"/>
            <a:ext cx="2818906" cy="2760976"/>
          </a:xfrm>
          <a:prstGeom prst="bentConnector3">
            <a:avLst>
              <a:gd name="adj1" fmla="val 6533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928817B-3524-0491-C16F-ACCF997F34BC}"/>
              </a:ext>
            </a:extLst>
          </p:cNvPr>
          <p:cNvCxnSpPr>
            <a:cxnSpLocks/>
          </p:cNvCxnSpPr>
          <p:nvPr/>
        </p:nvCxnSpPr>
        <p:spPr>
          <a:xfrm flipV="1">
            <a:off x="6876789" y="4895719"/>
            <a:ext cx="2599151" cy="1072180"/>
          </a:xfrm>
          <a:prstGeom prst="bentConnector3">
            <a:avLst>
              <a:gd name="adj1" fmla="val 68313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BCE886-9FB8-475B-DF06-5FA15AF86D47}"/>
              </a:ext>
            </a:extLst>
          </p:cNvPr>
          <p:cNvSpPr/>
          <p:nvPr/>
        </p:nvSpPr>
        <p:spPr>
          <a:xfrm>
            <a:off x="9475940" y="2192056"/>
            <a:ext cx="2336104" cy="137785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D2F0B7-3A86-297B-F3A0-BEC6AFB12A3A}"/>
              </a:ext>
            </a:extLst>
          </p:cNvPr>
          <p:cNvSpPr/>
          <p:nvPr/>
        </p:nvSpPr>
        <p:spPr>
          <a:xfrm>
            <a:off x="9485309" y="4820563"/>
            <a:ext cx="2336104" cy="137785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FB07DE-E8B6-D8D3-936F-2417DD14132F}"/>
              </a:ext>
            </a:extLst>
          </p:cNvPr>
          <p:cNvSpPr/>
          <p:nvPr/>
        </p:nvSpPr>
        <p:spPr>
          <a:xfrm>
            <a:off x="1554258" y="6015498"/>
            <a:ext cx="2879955" cy="25960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B12D2-C110-6538-7CD6-059353190240}"/>
              </a:ext>
            </a:extLst>
          </p:cNvPr>
          <p:cNvSpPr/>
          <p:nvPr/>
        </p:nvSpPr>
        <p:spPr>
          <a:xfrm>
            <a:off x="1618977" y="5104600"/>
            <a:ext cx="1366394" cy="25027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6469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423-B712-42DB-F875-60700A1F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-118494"/>
            <a:ext cx="10515600" cy="1325563"/>
          </a:xfrm>
        </p:spPr>
        <p:txBody>
          <a:bodyPr/>
          <a:lstStyle/>
          <a:p>
            <a:r>
              <a:rPr lang="en-SE" b="1" dirty="0"/>
              <a:t>Empirical results</a:t>
            </a:r>
            <a:br>
              <a:rPr lang="en-SE" b="1" dirty="0"/>
            </a:br>
            <a:r>
              <a:rPr lang="en-SE" sz="2000" b="1" dirty="0"/>
              <a:t>On four well-known Java corpora</a:t>
            </a:r>
            <a:endParaRPr lang="en-S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4697-E92A-D452-ABF7-E2272A147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420"/>
            <a:ext cx="4284945" cy="160337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DaCapo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Performance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# Projects: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 panose="02000503000000020004" pitchFamily="2" charset="0"/>
              </a:rPr>
              <a:t>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090" y="6330190"/>
            <a:ext cx="417540" cy="5278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9D7942-42DE-BD58-BF3C-5C3706E60A93}"/>
              </a:ext>
            </a:extLst>
          </p:cNvPr>
          <p:cNvSpPr txBox="1">
            <a:spLocks/>
          </p:cNvSpPr>
          <p:nvPr/>
        </p:nvSpPr>
        <p:spPr>
          <a:xfrm>
            <a:off x="3366172" y="1004942"/>
            <a:ext cx="4284945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45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Defects4J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Static Analysis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# Projects: </a:t>
            </a:r>
            <a:r>
              <a:rPr lang="en-GB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 panose="02000503000000020004" pitchFamily="2" charset="0"/>
              </a:rPr>
              <a:t>16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A08B75-FEA3-BAEA-97EB-5CE5C438E870}"/>
              </a:ext>
            </a:extLst>
          </p:cNvPr>
          <p:cNvSpPr txBox="1">
            <a:spLocks/>
          </p:cNvSpPr>
          <p:nvPr/>
        </p:nvSpPr>
        <p:spPr>
          <a:xfrm>
            <a:off x="5952974" y="972659"/>
            <a:ext cx="4600183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45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XCorpus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Dynamic Language Feature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# Projects: </a:t>
            </a:r>
            <a:r>
              <a:rPr lang="en-GB" sz="1600" b="1" dirty="0">
                <a:solidFill>
                  <a:srgbClr val="FFAB19"/>
                </a:solidFill>
                <a:latin typeface="Helvetica Neue" panose="02000503000000020004" pitchFamily="2" charset="0"/>
              </a:rPr>
              <a:t>76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23C7DF-A3E0-0B96-1D6E-E9E59DA2CDF4}"/>
              </a:ext>
            </a:extLst>
          </p:cNvPr>
          <p:cNvSpPr txBox="1">
            <a:spLocks/>
          </p:cNvSpPr>
          <p:nvPr/>
        </p:nvSpPr>
        <p:spPr>
          <a:xfrm>
            <a:off x="9359615" y="938069"/>
            <a:ext cx="4600183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45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Qualitas Corpus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Static Analysis</a:t>
            </a:r>
          </a:p>
          <a:p>
            <a:pPr lvl="1">
              <a:spcBef>
                <a:spcPts val="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# Projects: </a:t>
            </a:r>
            <a:r>
              <a:rPr lang="en-GB" sz="1600" b="1" dirty="0">
                <a:solidFill>
                  <a:srgbClr val="C00000"/>
                </a:solidFill>
                <a:latin typeface="Helvetica Neue" panose="02000503000000020004" pitchFamily="2" charset="0"/>
              </a:rPr>
              <a:t>112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F094E5-D06E-FE07-B3FB-8E9A39A31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2" y="2330505"/>
            <a:ext cx="11709600" cy="3396410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29DF0903-28FA-E773-38CC-B159E9EE5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73" y="2646862"/>
            <a:ext cx="9544833" cy="29811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C2CC73-76C2-2770-B8DA-491B694FF968}"/>
              </a:ext>
            </a:extLst>
          </p:cNvPr>
          <p:cNvSpPr/>
          <p:nvPr/>
        </p:nvSpPr>
        <p:spPr>
          <a:xfrm>
            <a:off x="8573607" y="4789294"/>
            <a:ext cx="3200399" cy="18789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0D9246-441D-916B-F3A3-B80DC1641574}"/>
              </a:ext>
            </a:extLst>
          </p:cNvPr>
          <p:cNvSpPr/>
          <p:nvPr/>
        </p:nvSpPr>
        <p:spPr>
          <a:xfrm>
            <a:off x="8573607" y="5424629"/>
            <a:ext cx="3200399" cy="18789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701822-4C8A-47DC-94DE-55E6ABCD71BA}"/>
              </a:ext>
            </a:extLst>
          </p:cNvPr>
          <p:cNvSpPr/>
          <p:nvPr/>
        </p:nvSpPr>
        <p:spPr>
          <a:xfrm>
            <a:off x="8573607" y="5208675"/>
            <a:ext cx="3200399" cy="18789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7715F9FA-C933-0F60-0FB6-B72EC4E8E4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17" y="2646656"/>
            <a:ext cx="6350490" cy="2969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ABB2C0-986B-AF28-1610-7EF9FC1EDA5E}"/>
              </a:ext>
            </a:extLst>
          </p:cNvPr>
          <p:cNvSpPr/>
          <p:nvPr/>
        </p:nvSpPr>
        <p:spPr>
          <a:xfrm>
            <a:off x="1753186" y="4789293"/>
            <a:ext cx="469931" cy="18789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E6FE2-EAAC-C55C-DF07-A8E69E24FB19}"/>
              </a:ext>
            </a:extLst>
          </p:cNvPr>
          <p:cNvSpPr/>
          <p:nvPr/>
        </p:nvSpPr>
        <p:spPr>
          <a:xfrm>
            <a:off x="1753186" y="5204675"/>
            <a:ext cx="466903" cy="18789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78C44C-ADD8-50D3-7347-E7F9D11E1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54582" y="4977185"/>
            <a:ext cx="208877" cy="2408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029167-AB2B-ED4C-EDDE-32545BE214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39570" y="4778800"/>
            <a:ext cx="208877" cy="2088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E04C87-7DA4-25F9-813F-BBDD47458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39570" y="5215752"/>
            <a:ext cx="208877" cy="2088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F33595-43A6-80AD-1D92-A787AA1108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39570" y="5432695"/>
            <a:ext cx="208877" cy="2088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D8CC4-D7A1-1596-1C23-D15D7E0C1373}"/>
              </a:ext>
            </a:extLst>
          </p:cNvPr>
          <p:cNvSpPr txBox="1"/>
          <p:nvPr/>
        </p:nvSpPr>
        <p:spPr>
          <a:xfrm>
            <a:off x="9468177" y="6068580"/>
            <a:ext cx="26869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100" b="1" i="1" dirty="0"/>
              <a:t>More fine grained results in our paper</a:t>
            </a:r>
            <a:endParaRPr lang="en-SE" sz="1100" i="1" dirty="0"/>
          </a:p>
        </p:txBody>
      </p:sp>
    </p:spTree>
    <p:extLst>
      <p:ext uri="{BB962C8B-B14F-4D97-AF65-F5344CB8AC3E}">
        <p14:creationId xmlns:p14="http://schemas.microsoft.com/office/powerpoint/2010/main" val="45485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9" grpId="1" animBg="1"/>
      <p:bldP spid="20" grpId="0" animBg="1"/>
      <p:bldP spid="6" grpId="0" animBg="1"/>
      <p:bldP spid="6" grpId="1" animBg="1"/>
      <p:bldP spid="12" grpId="0" animBg="1"/>
      <p:bldP spid="1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light&#10;&#10;Description automatically generated">
            <a:extLst>
              <a:ext uri="{FF2B5EF4-FFF2-40B4-BE49-F238E27FC236}">
                <a16:creationId xmlns:a16="http://schemas.microsoft.com/office/drawing/2014/main" id="{E957AD56-2C92-BC2C-EEE6-389472418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84E49-E363-35B6-A042-848C29608EC7}"/>
              </a:ext>
            </a:extLst>
          </p:cNvPr>
          <p:cNvSpPr txBox="1"/>
          <p:nvPr/>
        </p:nvSpPr>
        <p:spPr>
          <a:xfrm>
            <a:off x="4806402" y="130919"/>
            <a:ext cx="2514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+mj-lt"/>
              </a:rPr>
              <a:t>Take away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EABEE-D21D-3080-8D2B-EF920BA37640}"/>
              </a:ext>
            </a:extLst>
          </p:cNvPr>
          <p:cNvSpPr txBox="1"/>
          <p:nvPr/>
        </p:nvSpPr>
        <p:spPr>
          <a:xfrm>
            <a:off x="627181" y="792669"/>
            <a:ext cx="114877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+mj-lt"/>
              </a:rPr>
              <a:t>Use Defects4j to evaluate your Java 7 or Java 8 application.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+mj-lt"/>
              </a:rPr>
              <a:t>Check if the corpus fits with your research questions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  <a:latin typeface="+mj-lt"/>
            </a:endParaRPr>
          </a:p>
          <a:p>
            <a:r>
              <a:rPr lang="en-GB" sz="3200" b="1" dirty="0">
                <a:solidFill>
                  <a:schemeClr val="accent4"/>
                </a:solidFill>
                <a:latin typeface="+mj-lt"/>
              </a:rPr>
              <a:t>                                                                                           </a:t>
            </a:r>
          </a:p>
          <a:p>
            <a:endParaRPr lang="en-GB" sz="3200" b="1" dirty="0">
              <a:solidFill>
                <a:schemeClr val="accent4"/>
              </a:solidFill>
              <a:latin typeface="+mj-lt"/>
            </a:endParaRPr>
          </a:p>
          <a:p>
            <a:endParaRPr lang="en-GB" sz="3200" b="1" dirty="0">
              <a:solidFill>
                <a:schemeClr val="accent4"/>
              </a:solidFill>
              <a:latin typeface="+mj-lt"/>
            </a:endParaRPr>
          </a:p>
          <a:p>
            <a:endParaRPr lang="en-GB" sz="3200" b="1" dirty="0">
              <a:solidFill>
                <a:schemeClr val="accent4"/>
              </a:solidFill>
              <a:latin typeface="+mj-lt"/>
            </a:endParaRPr>
          </a:p>
          <a:p>
            <a:r>
              <a:rPr lang="en-GB" sz="3200" b="1" dirty="0">
                <a:solidFill>
                  <a:schemeClr val="accent4"/>
                </a:solidFill>
                <a:latin typeface="+mj-lt"/>
              </a:rPr>
              <a:t>                                                                                        </a:t>
            </a:r>
            <a:r>
              <a:rPr lang="en-GB" b="1" i="1" dirty="0">
                <a:solidFill>
                  <a:srgbClr val="92D050"/>
                </a:solidFill>
                <a:latin typeface="+mj-lt"/>
              </a:rPr>
              <a:t>If not, build your own corpus</a:t>
            </a:r>
            <a:r>
              <a:rPr lang="en-GB" sz="3200" i="1" dirty="0">
                <a:solidFill>
                  <a:srgbClr val="92D050"/>
                </a:solidFill>
                <a:latin typeface="+mj-lt"/>
              </a:rPr>
              <a:t>.</a:t>
            </a:r>
          </a:p>
        </p:txBody>
      </p:sp>
      <p:pic>
        <p:nvPicPr>
          <p:cNvPr id="7" name="Bildobjekt 11">
            <a:extLst>
              <a:ext uri="{FF2B5EF4-FFF2-40B4-BE49-F238E27FC236}">
                <a16:creationId xmlns:a16="http://schemas.microsoft.com/office/drawing/2014/main" id="{6B97E088-D10D-8085-75B9-3F5A4FDFA5A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9" y="6130431"/>
            <a:ext cx="3694005" cy="1027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4DCE7-BD7D-7CC1-E2A0-0AC465938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296" y="6236158"/>
            <a:ext cx="512971" cy="648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FCB496-043D-1939-FE3C-985B7352F101}"/>
              </a:ext>
            </a:extLst>
          </p:cNvPr>
          <p:cNvSpPr txBox="1"/>
          <p:nvPr/>
        </p:nvSpPr>
        <p:spPr>
          <a:xfrm>
            <a:off x="627181" y="5442410"/>
            <a:ext cx="2731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i="1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3394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A423-B712-42DB-F875-60700A1F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b="1" dirty="0"/>
              <a:t>What is a software corpus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4697-E92A-D452-ABF7-E2272A14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SE" dirty="0"/>
              <a:t>Collection of software projects</a:t>
            </a:r>
          </a:p>
          <a:p>
            <a:pPr lvl="1">
              <a:spcBef>
                <a:spcPts val="1200"/>
              </a:spcBef>
            </a:pPr>
            <a:r>
              <a:rPr lang="en-SE" dirty="0"/>
              <a:t>Fixed version</a:t>
            </a:r>
          </a:p>
          <a:p>
            <a:pPr lvl="1">
              <a:spcBef>
                <a:spcPts val="1700"/>
              </a:spcBef>
            </a:pPr>
            <a:r>
              <a:rPr lang="en-SE" dirty="0"/>
              <a:t>Targeting a specific programming </a:t>
            </a:r>
            <a:r>
              <a:rPr lang="en-GB" dirty="0"/>
              <a:t>language</a:t>
            </a:r>
            <a:r>
              <a:rPr lang="en-SE" dirty="0"/>
              <a:t>, e.g., Java, C++</a:t>
            </a:r>
          </a:p>
          <a:p>
            <a:pPr lvl="1">
              <a:spcBef>
                <a:spcPts val="1700"/>
              </a:spcBef>
            </a:pPr>
            <a:r>
              <a:rPr lang="en-SE" dirty="0"/>
              <a:t>Source-code or bytecode</a:t>
            </a:r>
          </a:p>
          <a:p>
            <a:pPr lvl="1">
              <a:spcBef>
                <a:spcPts val="1700"/>
              </a:spcBef>
            </a:pPr>
            <a:r>
              <a:rPr lang="en-SE" dirty="0"/>
              <a:t>Constructed for a particular purpose: </a:t>
            </a:r>
          </a:p>
          <a:p>
            <a:pPr lvl="2">
              <a:spcBef>
                <a:spcPts val="1700"/>
              </a:spcBef>
            </a:pPr>
            <a:r>
              <a:rPr lang="en-SE" dirty="0"/>
              <a:t>Testing specific properties, e.g., </a:t>
            </a:r>
            <a:r>
              <a:rPr lang="en-SE" i="1" dirty="0"/>
              <a:t>heavy use of concurrency</a:t>
            </a:r>
          </a:p>
          <a:p>
            <a:pPr lvl="2">
              <a:spcBef>
                <a:spcPts val="1700"/>
              </a:spcBef>
            </a:pPr>
            <a:r>
              <a:rPr lang="en-SE" dirty="0"/>
              <a:t>Complex control-flow</a:t>
            </a:r>
          </a:p>
          <a:p>
            <a:pPr marL="457200" lvl="1" indent="0">
              <a:buNone/>
            </a:pP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7EADA-69F8-A4DE-AFD0-A2EE0389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090" y="6330190"/>
            <a:ext cx="417540" cy="5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65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1B17F149A9524E91720060537F453E" ma:contentTypeVersion="16" ma:contentTypeDescription="Skapa ett nytt dokument." ma:contentTypeScope="" ma:versionID="9ff2b4e01e5066b693274186c7d86cf6">
  <xsd:schema xmlns:xsd="http://www.w3.org/2001/XMLSchema" xmlns:xs="http://www.w3.org/2001/XMLSchema" xmlns:p="http://schemas.microsoft.com/office/2006/metadata/properties" xmlns:ns2="b1b62f87-1fbe-46e3-8000-686f21967264" xmlns:ns3="2174ca1c-e6a1-47cb-a001-1100258be397" targetNamespace="http://schemas.microsoft.com/office/2006/metadata/properties" ma:root="true" ma:fieldsID="b6d9625fb86f9320eb6b294f572e2a2e" ns2:_="" ns3:_="">
    <xsd:import namespace="b1b62f87-1fbe-46e3-8000-686f21967264"/>
    <xsd:import namespace="2174ca1c-e6a1-47cb-a001-1100258be3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b62f87-1fbe-46e3-8000-686f219672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eringar" ma:readOnly="false" ma:fieldId="{5cf76f15-5ced-4ddc-b409-7134ff3c332f}" ma:taxonomyMulti="true" ma:sspId="efd87c23-3b26-4c21-8b68-2b72671138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4ca1c-e6a1-47cb-a001-1100258be39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faf4927-8050-4a0d-822c-a9645bd440bd}" ma:internalName="TaxCatchAll" ma:showField="CatchAllData" ma:web="2174ca1c-e6a1-47cb-a001-1100258be3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b62f87-1fbe-46e3-8000-686f21967264">
      <Terms xmlns="http://schemas.microsoft.com/office/infopath/2007/PartnerControls"/>
    </lcf76f155ced4ddcb4097134ff3c332f>
    <TaxCatchAll xmlns="2174ca1c-e6a1-47cb-a001-1100258be39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01A4D4-ECF1-4830-9256-021627C127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b62f87-1fbe-46e3-8000-686f21967264"/>
    <ds:schemaRef ds:uri="2174ca1c-e6a1-47cb-a001-1100258be3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EEE543-16D8-4DCD-89DC-2AD4863CC308}">
  <ds:schemaRefs>
    <ds:schemaRef ds:uri="300962e2-8c03-4ca9-9309-4ac4d5d7c1a5"/>
    <ds:schemaRef ds:uri="f7f5d3b6-6385-46b9-bba4-686e90bba8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b1b62f87-1fbe-46e3-8000-686f21967264"/>
    <ds:schemaRef ds:uri="2174ca1c-e6a1-47cb-a001-1100258be397"/>
  </ds:schemaRefs>
</ds:datastoreItem>
</file>

<file path=customXml/itemProps3.xml><?xml version="1.0" encoding="utf-8"?>
<ds:datastoreItem xmlns:ds="http://schemas.openxmlformats.org/officeDocument/2006/customXml" ds:itemID="{49F1D5C9-C09A-4D9D-BD87-D10998FE0C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3700</TotalTime>
  <Words>305</Words>
  <Application>Microsoft Macintosh PowerPoint</Application>
  <PresentationFormat>Widescreen</PresentationFormat>
  <Paragraphs>79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Helvetica Neue</vt:lpstr>
      <vt:lpstr>Industry Bold</vt:lpstr>
      <vt:lpstr>Myriad Pro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Tool evaluation: why and how ?</vt:lpstr>
      <vt:lpstr>Problem: Which corpus should we use for the evaluation of our tool?</vt:lpstr>
      <vt:lpstr>JFeature Decision support for selecting benchmarks for specific research questions for Java</vt:lpstr>
      <vt:lpstr>Empirical results On four well-known Java corpora</vt:lpstr>
      <vt:lpstr>PowerPoint Presentation</vt:lpstr>
      <vt:lpstr>What is a software corpus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 Mani Kashani</dc:creator>
  <cp:lastModifiedBy>Idriss Riouak</cp:lastModifiedBy>
  <cp:revision>23</cp:revision>
  <dcterms:created xsi:type="dcterms:W3CDTF">2022-05-03T13:02:40Z</dcterms:created>
  <dcterms:modified xsi:type="dcterms:W3CDTF">2022-10-21T11:42:53Z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0x0101003B1B17F149A9524E91720060537F453E</vt:lpwstr>
  </property>
  <property fmtid="{D5CDD505-2E9C-101B-9397-08002B2CF9AE}" pid="3" name="MediaServiceImageTags">
    <vt:lpwstr/>
  </property>
</Properties>
</file>